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8" r:id="rId9"/>
    <p:sldId id="264" r:id="rId10"/>
    <p:sldId id="265" r:id="rId11"/>
    <p:sldId id="269" r:id="rId12"/>
    <p:sldId id="266" r:id="rId13"/>
    <p:sldId id="267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9" autoAdjust="0"/>
    <p:restoredTop sz="94660"/>
  </p:normalViewPr>
  <p:slideViewPr>
    <p:cSldViewPr>
      <p:cViewPr>
        <p:scale>
          <a:sx n="50" d="100"/>
          <a:sy n="50" d="100"/>
        </p:scale>
        <p:origin x="-1734" y="-1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2E099-FA75-48B4-9E72-923E0793613D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738BA-AD59-4C56-8F4A-FCE374AC1C3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37716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738BA-AD59-4C56-8F4A-FCE374AC1C3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33937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738BA-AD59-4C56-8F4A-FCE374AC1C3B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9894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5280B-A88F-4588-8A15-D60087F69A27}" type="datetimeFigureOut">
              <a:rPr lang="ru-RU" smtClean="0"/>
              <a:pPr/>
              <a:t>22.09.2017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E633B-EB9F-4830-81E2-AAEDA0EBB5C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854" t="17905" r="21942" b="9272"/>
          <a:stretch/>
        </p:blipFill>
        <p:spPr bwMode="auto">
          <a:xfrm>
            <a:off x="0" y="16024"/>
            <a:ext cx="9144000" cy="6883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48680"/>
            <a:ext cx="7772400" cy="1470025"/>
          </a:xfrm>
        </p:spPr>
        <p:txBody>
          <a:bodyPr>
            <a:normAutofit/>
          </a:bodyPr>
          <a:lstStyle/>
          <a:p>
            <a:r>
              <a:rPr lang="en-US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Varenholz 2017</a:t>
            </a:r>
            <a:endParaRPr lang="ru-RU" sz="8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8" name="Picture 4" descr="http://www.istucson.org/wp-content/uploads/2014/05/PASCH-Logo_jp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7236296" y="5418201"/>
            <a:ext cx="1592610" cy="12602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lyceum.univer.kharkov.ua/images/GI_Logo_horizontal_green_sRG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398424"/>
            <a:ext cx="2736304" cy="1280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clipartsgram.com/image/1113232927-lckzrkec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667" y1="52200" x2="9667" y2="52200"/>
                        <a14:foregroundMark x1="5200" y1="23533" x2="14067" y2="7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09204">
            <a:off x="7167031" y="753682"/>
            <a:ext cx="1356242" cy="13562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254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ster\Desktop\германия\IMG_20170723_1241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248472" cy="32973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pp.userapi.com/c836139/v836139306/608db/3sF9bb4gcFU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745" b="24476"/>
          <a:stretch/>
        </p:blipFill>
        <p:spPr bwMode="auto">
          <a:xfrm>
            <a:off x="4038632" y="1271480"/>
            <a:ext cx="4931081" cy="48938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077072"/>
            <a:ext cx="36281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9 школьников представляли Россию в языковом лагере. </a:t>
            </a:r>
          </a:p>
          <a:p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Новосибирск, Уфа, Москва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178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Master\Desktop\германия\Varenholz_06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6408712" cy="42724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88224" y="260649"/>
            <a:ext cx="25557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Египет</a:t>
            </a:r>
            <a:r>
              <a:rPr lang="ru-RU" sz="2400" dirty="0"/>
              <a:t>, Аргентина, Чили, Греция, Хорватия, Малайзия, </a:t>
            </a:r>
            <a:r>
              <a:rPr lang="ru-RU" sz="2400" dirty="0" smtClean="0"/>
              <a:t>Мальта, Нидерланды, Иордания, Пакистан, Парагвай, Уругвай,  Румыния, Сербия, Словакия, Испания США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60648"/>
            <a:ext cx="54611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</a:rPr>
              <a:t>98 учеников </a:t>
            </a:r>
            <a:r>
              <a:rPr lang="ru-RU" sz="4000" dirty="0" smtClean="0">
                <a:solidFill>
                  <a:prstClr val="black"/>
                </a:solidFill>
              </a:rPr>
              <a:t>из 18 стран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58039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ster\Desktop\германия\Varenholz_05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" y="631964"/>
            <a:ext cx="6939880" cy="5084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aster\Desktop\германия\Varenholz_07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6284636" cy="45620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948264" y="332656"/>
            <a:ext cx="208823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5 часов немецкого языка в день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65636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ster\Desktop\германия\Varenholz_10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76" y="1412776"/>
            <a:ext cx="7056784" cy="47020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aster\Desktop\германия\Varenholz_03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02" y="1422698"/>
            <a:ext cx="7041895" cy="46921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aster\Desktop\германия\Varenholz_02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65" y="1385292"/>
            <a:ext cx="6912768" cy="46061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aster\Desktop\германия\Varenholz_02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96" y="1333516"/>
            <a:ext cx="7068176" cy="47096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0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/>
              <a:t>Свободное время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1075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ster\Desktop\германия\Varenholz_13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6876256" cy="47525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Master\Desktop\германия\Varenholz_13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020272" cy="47525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Master\Desktop\германия\Varenholz_13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020272" cy="49899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Master\Desktop\германия\Varenholz_13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6985359" cy="46569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190123"/>
            <a:ext cx="76328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Дискотека вечером каждую пятницу</a:t>
            </a:r>
            <a:endParaRPr lang="ru-RU" sz="4400" dirty="0"/>
          </a:p>
        </p:txBody>
      </p:sp>
    </p:spTree>
    <p:extLst>
      <p:ext uri="{BB962C8B-B14F-4D97-AF65-F5344CB8AC3E}">
        <p14:creationId xmlns="" xmlns:p14="http://schemas.microsoft.com/office/powerpoint/2010/main" val="157927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ster\Desktop\германия\Varenholz_02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695" y="836711"/>
            <a:ext cx="7125635" cy="47479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aster\Desktop\германия\Varenholz_03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63" y="942167"/>
            <a:ext cx="6967369" cy="46424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020272" y="1196752"/>
            <a:ext cx="21237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Ф</a:t>
            </a:r>
            <a:r>
              <a:rPr lang="ru-RU" sz="2800" dirty="0" smtClean="0"/>
              <a:t>ото-проект</a:t>
            </a:r>
            <a:r>
              <a:rPr lang="ru-RU" sz="2800" dirty="0" smtClean="0"/>
              <a:t>, </a:t>
            </a:r>
            <a:r>
              <a:rPr lang="ru-RU" sz="2800" dirty="0" smtClean="0"/>
              <a:t>фильм-проект, </a:t>
            </a:r>
            <a:r>
              <a:rPr lang="ru-RU" sz="2800" dirty="0" smtClean="0"/>
              <a:t>истории замка,  гид по городу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260648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</a:rPr>
              <a:t>Проекты в лагере 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64203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p.userapi.com/c639126/v639126306/453f4/Eq9qsVFeOX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418" y="1562412"/>
            <a:ext cx="5400600" cy="5295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pp.userapi.com/c837129/v837129306/46a91/dn4x_qP0kr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250" b="29146"/>
          <a:stretch/>
        </p:blipFill>
        <p:spPr bwMode="auto">
          <a:xfrm>
            <a:off x="796190" y="1560874"/>
            <a:ext cx="6996201" cy="51789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pp.userapi.com/c837135/v837135306/57f9f/ZcwhhlbKvT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714" b="24763"/>
          <a:stretch/>
        </p:blipFill>
        <p:spPr bwMode="auto">
          <a:xfrm>
            <a:off x="1768266" y="1581090"/>
            <a:ext cx="5265678" cy="5295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Вечер знакомств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2813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10" t="11228" r="30368" b="5965"/>
          <a:stretch/>
        </p:blipFill>
        <p:spPr bwMode="auto">
          <a:xfrm>
            <a:off x="395536" y="688711"/>
            <a:ext cx="8532440" cy="616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-171400"/>
            <a:ext cx="8229600" cy="1143000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Порта-Вестфалика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9" name="Picture 5" descr="C:\Users\Master\Desktop\германия\Varenholz_11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96" y="908720"/>
            <a:ext cx="9144000" cy="6092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ster\Desktop\германия\Varenholz_1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7475"/>
            <a:ext cx="9144000" cy="6092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aster\Desktop\германия\Varenholz_12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96" y="765048"/>
            <a:ext cx="9144000" cy="6092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aster\Desktop\германия\Varenholz_126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6" y="908720"/>
            <a:ext cx="9144000" cy="6092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Master\Desktop\германия\Varenholz_127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92" y="795508"/>
            <a:ext cx="9144000" cy="6092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501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ster\Desktop\германия\Varenholz_13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" y="692696"/>
            <a:ext cx="9252582" cy="6165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1429" y="-315416"/>
            <a:ext cx="8229600" cy="1143000"/>
          </a:xfrm>
        </p:spPr>
        <p:txBody>
          <a:bodyPr/>
          <a:lstStyle/>
          <a:p>
            <a:r>
              <a:rPr lang="en-US" dirty="0" smtClean="0"/>
              <a:t>AUTOSTADT</a:t>
            </a:r>
            <a:endParaRPr lang="ru-RU" dirty="0"/>
          </a:p>
        </p:txBody>
      </p:sp>
      <p:pic>
        <p:nvPicPr>
          <p:cNvPr id="3075" name="Picture 3" descr="C:\Users\Master\Desktop\германия\Varenholz_13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" y="764800"/>
            <a:ext cx="9144000" cy="6092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s://pp.userapi.com/c638928/v638928306/8ed01/Z6O5oeSwwU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" y="1340768"/>
            <a:ext cx="9247674" cy="52018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6274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71400"/>
            <a:ext cx="8229600" cy="1143000"/>
          </a:xfrm>
        </p:spPr>
        <p:txBody>
          <a:bodyPr/>
          <a:lstStyle/>
          <a:p>
            <a:r>
              <a:rPr lang="ru-RU" dirty="0" err="1" smtClean="0"/>
              <a:t>Мюнстер</a:t>
            </a:r>
            <a:endParaRPr lang="ru-RU" dirty="0"/>
          </a:p>
        </p:txBody>
      </p:sp>
      <p:pic>
        <p:nvPicPr>
          <p:cNvPr id="8194" name="Picture 2" descr="http://s3.germany.travel/media/content/staedte___kultur_1/staedte/muenster/muenster_prinzipalmarkt_panthermedia_01213719_R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908720"/>
            <a:ext cx="8144165" cy="57606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mg-fotki.yandex.ru/get/9931/38575851.119/0_828bd_a631618f_X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612"/>
            <a:ext cx="9324528" cy="6219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img-fotki.yandex.ru/get/6204/10802357.2e/0_8221e_286440d5_ori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472" y="638612"/>
            <a:ext cx="9525000" cy="6353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esliustal.ru/upload/img/temp_post_content/0ecadc99986b3ae6ac805981f9fab34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24" y="764704"/>
            <a:ext cx="8244408" cy="6183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blog.stadtmuseum-muenster.de/wp-content/uploads/2012/07/wordpress-fassad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6" y="722127"/>
            <a:ext cx="8524664" cy="60523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671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" y="42044"/>
            <a:ext cx="8229600" cy="1143000"/>
          </a:xfrm>
        </p:spPr>
        <p:txBody>
          <a:bodyPr/>
          <a:lstStyle/>
          <a:p>
            <a:r>
              <a:rPr lang="ru-RU" dirty="0" smtClean="0"/>
              <a:t>Немецкий университет</a:t>
            </a:r>
            <a:endParaRPr lang="ru-RU" dirty="0"/>
          </a:p>
        </p:txBody>
      </p:sp>
      <p:pic>
        <p:nvPicPr>
          <p:cNvPr id="4098" name="Picture 2" descr="https://pp.userapi.com/c837237/v837237306/512fd/2f2uR0te6s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50888"/>
            <a:ext cx="7416824" cy="55626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p.userapi.com/c841622/v841622306/171ca/vwYA3ba7Hw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44889"/>
            <a:ext cx="4176464" cy="55686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pp.userapi.com/c841226/v841226306/1c6e8/ZBNGv6JCid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570" y="1046229"/>
            <a:ext cx="4358828" cy="58117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3713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657842"/>
            <a:ext cx="8064896" cy="4942826"/>
          </a:xfrm>
        </p:spPr>
        <p:txBody>
          <a:bodyPr/>
          <a:lstStyle/>
          <a:p>
            <a:r>
              <a:rPr lang="ru-RU" dirty="0" smtClean="0"/>
              <a:t>Парк «ЭКСТРИМ»</a:t>
            </a:r>
            <a:endParaRPr lang="ru-RU" dirty="0"/>
          </a:p>
        </p:txBody>
      </p:sp>
      <p:pic>
        <p:nvPicPr>
          <p:cNvPr id="5122" name="Picture 2" descr="https://pp.userapi.com/c638727/v638727306/616f1/iZjiCSPyE4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86694"/>
            <a:ext cx="7488832" cy="4990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pp.userapi.com/c840137/v840137306/25a2c/yRGvOWLBvh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04801"/>
            <a:ext cx="5507668" cy="5362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5344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32656" y="28352"/>
            <a:ext cx="8229600" cy="1143000"/>
          </a:xfrm>
        </p:spPr>
        <p:txBody>
          <a:bodyPr/>
          <a:lstStyle/>
          <a:p>
            <a:r>
              <a:rPr lang="ru-RU" dirty="0" smtClean="0"/>
              <a:t>До новых встреч!</a:t>
            </a:r>
            <a:endParaRPr lang="ru-RU" dirty="0"/>
          </a:p>
        </p:txBody>
      </p:sp>
      <p:pic>
        <p:nvPicPr>
          <p:cNvPr id="1026" name="Picture 2" descr="https://pp.userapi.com/c639423/v639423306/45a32/ns7A4HLoSS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858000" cy="51435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9441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95</Words>
  <Application>Microsoft Office PowerPoint</Application>
  <PresentationFormat>Экран (4:3)</PresentationFormat>
  <Paragraphs>20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Varenholz 2017</vt:lpstr>
      <vt:lpstr>Слайд 2</vt:lpstr>
      <vt:lpstr>Слайд 3</vt:lpstr>
      <vt:lpstr>Слайд 4</vt:lpstr>
      <vt:lpstr>Слайд 5</vt:lpstr>
      <vt:lpstr>Слайд 6</vt:lpstr>
      <vt:lpstr>Слайд 7</vt:lpstr>
      <vt:lpstr>Вечер знакомств</vt:lpstr>
      <vt:lpstr>Порта-Вестфалика</vt:lpstr>
      <vt:lpstr>AUTOSTADT</vt:lpstr>
      <vt:lpstr>Мюнстер</vt:lpstr>
      <vt:lpstr>Немецкий университет</vt:lpstr>
      <vt:lpstr>Парк «ЭКСТРИМ»</vt:lpstr>
      <vt:lpstr>До новых встреч!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Varenholz 2017</dc:title>
  <dc:creator>Master</dc:creator>
  <cp:lastModifiedBy>Кабинет 305</cp:lastModifiedBy>
  <cp:revision>29</cp:revision>
  <dcterms:created xsi:type="dcterms:W3CDTF">2017-09-08T08:09:26Z</dcterms:created>
  <dcterms:modified xsi:type="dcterms:W3CDTF">2017-09-22T02:18:34Z</dcterms:modified>
</cp:coreProperties>
</file>